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7971F-05BA-4CAB-9720-14BB9B5DB26D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707B-9053-40EA-842A-6834D2E752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026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86019" name="Picture 1027" descr="86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813" y="-7938"/>
            <a:ext cx="8589962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87043" name="Picture 3" descr="87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350" y="93663"/>
            <a:ext cx="9155113" cy="667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26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89091" name="Picture 1027" descr="89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231775"/>
            <a:ext cx="9139238" cy="639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914082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99331" name="Picture 1027" descr="9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90488"/>
            <a:ext cx="9172576" cy="667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03" name="Picture 3" descr="09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9413"/>
            <a:ext cx="9144000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4451" name="Picture 3" descr="100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9413"/>
            <a:ext cx="9144000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5475" name="Picture 3" descr="1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9413"/>
            <a:ext cx="9144000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Documents and Settings\cweldon\Desktop\stopka\jpeg\86.j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Documents and Settings\cweldon\Desktop\stopka\jpeg\87.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Documents and Settings\cweldon\Desktop\stopka\jpeg\89.jp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C:\Documents and Settings\cweldon\Desktop\stopka\jpeg\98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D:\Tray 1\098.JP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D:\Tray 1\100.JP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HOTO" val="TRUE"/>
  <p:tag name="FILENAME" val="D:\Tray 1\101.JP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University of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Stopka, Chris</dc:creator>
  <cp:lastModifiedBy>Stopka, Chris</cp:lastModifiedBy>
  <cp:revision>1</cp:revision>
  <dcterms:created xsi:type="dcterms:W3CDTF">2013-03-26T14:59:44Z</dcterms:created>
  <dcterms:modified xsi:type="dcterms:W3CDTF">2013-03-26T15:01:51Z</dcterms:modified>
</cp:coreProperties>
</file>