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618F1-1DED-4F54-90E4-DA4BE2F0D1E5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2FF3F-0BF7-4603-89C3-FD43DB9B0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19477-01A1-4BB1-A42E-D12247389EB1}" type="slidenum">
              <a:rPr lang="en-US"/>
              <a:pPr/>
              <a:t>27</a:t>
            </a:fld>
            <a:endParaRPr lang="en-US"/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DDF45-1137-44E1-A833-E40FB6A905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CD24-C9A2-42E1-8E36-6C7E75FF1DD5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A8D-50BA-4394-8F7E-D7E0FD1A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CD24-C9A2-42E1-8E36-6C7E75FF1DD5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A8D-50BA-4394-8F7E-D7E0FD1A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CD24-C9A2-42E1-8E36-6C7E75FF1DD5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A8D-50BA-4394-8F7E-D7E0FD1A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CD24-C9A2-42E1-8E36-6C7E75FF1DD5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A8D-50BA-4394-8F7E-D7E0FD1A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CD24-C9A2-42E1-8E36-6C7E75FF1DD5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A8D-50BA-4394-8F7E-D7E0FD1A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CD24-C9A2-42E1-8E36-6C7E75FF1DD5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A8D-50BA-4394-8F7E-D7E0FD1A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CD24-C9A2-42E1-8E36-6C7E75FF1DD5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A8D-50BA-4394-8F7E-D7E0FD1A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CD24-C9A2-42E1-8E36-6C7E75FF1DD5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A8D-50BA-4394-8F7E-D7E0FD1A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CD24-C9A2-42E1-8E36-6C7E75FF1DD5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A8D-50BA-4394-8F7E-D7E0FD1A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CD24-C9A2-42E1-8E36-6C7E75FF1DD5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A8D-50BA-4394-8F7E-D7E0FD1A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CD24-C9A2-42E1-8E36-6C7E75FF1DD5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AD7A8D-50BA-4394-8F7E-D7E0FD1A1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FECD24-C9A2-42E1-8E36-6C7E75FF1DD5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AD7A8D-50BA-4394-8F7E-D7E0FD1A13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abaert@hotmail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work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sinpe.pbwik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Wikis in Physical Education</a:t>
            </a:r>
            <a:br>
              <a:rPr lang="en-US" dirty="0" smtClean="0"/>
            </a:br>
            <a:r>
              <a:rPr lang="en-US" dirty="0" smtClean="0"/>
              <a:t>Part II</a:t>
            </a:r>
            <a:br>
              <a:rPr lang="en-US" dirty="0" smtClean="0"/>
            </a:br>
            <a:r>
              <a:rPr lang="en-US" dirty="0" smtClean="0"/>
              <a:t>Let’s get practical!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696" cy="1752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Helena Baert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helenabaert@hotmail.com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settings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9000" r="13750" b="7000"/>
          <a:stretch>
            <a:fillRect/>
          </a:stretch>
        </p:blipFill>
        <p:spPr bwMode="auto">
          <a:xfrm>
            <a:off x="0" y="1219200"/>
            <a:ext cx="899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05400" y="4572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# 3: Change time and language to meet your needs!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71800" y="4572000"/>
            <a:ext cx="2133600" cy="838200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settings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9000" r="13750" b="7000"/>
          <a:stretch>
            <a:fillRect/>
          </a:stretch>
        </p:blipFill>
        <p:spPr bwMode="auto">
          <a:xfrm>
            <a:off x="0" y="1219200"/>
            <a:ext cx="899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8768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#4: Add your contact info!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48000" y="5486400"/>
            <a:ext cx="1828800" cy="609600"/>
          </a:xfrm>
          <a:prstGeom prst="rightArrow">
            <a:avLst/>
          </a:prstGeom>
          <a:solidFill>
            <a:srgbClr val="FF0000">
              <a:alpha val="2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9000" r="13750" b="7000"/>
          <a:stretch>
            <a:fillRect/>
          </a:stretch>
        </p:blipFill>
        <p:spPr bwMode="auto">
          <a:xfrm>
            <a:off x="228600" y="981558"/>
            <a:ext cx="8763000" cy="549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Change settings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1371600" y="5486400"/>
            <a:ext cx="1524000" cy="1295400"/>
          </a:xfrm>
          <a:prstGeom prst="star5">
            <a:avLst/>
          </a:prstGeom>
          <a:solidFill>
            <a:srgbClr val="FFFF00">
              <a:alpha val="3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67000" y="6019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#5: Always Click SAVE!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5 steps!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9000" r="13750" b="7000"/>
          <a:stretch>
            <a:fillRect/>
          </a:stretch>
        </p:blipFill>
        <p:spPr bwMode="auto">
          <a:xfrm>
            <a:off x="0" y="1219200"/>
            <a:ext cx="899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971800" y="3429000"/>
            <a:ext cx="3276600" cy="685800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9400" y="2590800"/>
            <a:ext cx="2438400" cy="762000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219200" y="5867400"/>
            <a:ext cx="1524000" cy="1295400"/>
          </a:xfrm>
          <a:prstGeom prst="star5">
            <a:avLst/>
          </a:prstGeom>
          <a:solidFill>
            <a:srgbClr val="FFFF00">
              <a:alpha val="3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3800" y="259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#1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#2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4572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# 3: Change time and language to meet your needs!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71800" y="4572000"/>
            <a:ext cx="2133600" cy="838200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#4: Add your contact info!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6248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#5: Always Click SAVE!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48000" y="5562600"/>
            <a:ext cx="1828800" cy="457200"/>
          </a:xfrm>
          <a:prstGeom prst="rightArrow">
            <a:avLst/>
          </a:prstGeom>
          <a:solidFill>
            <a:srgbClr val="FF0000">
              <a:alpha val="2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33600" y="685800"/>
            <a:ext cx="373380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Review of the main settings!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Saved!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1875" t="19000" r="13125" b="8000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Changing the color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1875" t="19000" r="13125" b="8000"/>
          <a:stretch>
            <a:fillRect/>
          </a:stretch>
        </p:blipFill>
        <p:spPr bwMode="auto">
          <a:xfrm>
            <a:off x="152400" y="1388110"/>
            <a:ext cx="8991600" cy="546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52400" y="2743200"/>
            <a:ext cx="838200" cy="304800"/>
          </a:xfrm>
          <a:prstGeom prst="ellipse">
            <a:avLst/>
          </a:prstGeom>
          <a:solidFill>
            <a:srgbClr val="00B05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>
            <a:off x="990600" y="2895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3200400"/>
            <a:ext cx="1219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Changing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The color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Setting Security Features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1875" t="19000" r="13125" b="8000"/>
          <a:stretch>
            <a:fillRect/>
          </a:stretch>
        </p:blipFill>
        <p:spPr bwMode="auto">
          <a:xfrm>
            <a:off x="228600" y="1434464"/>
            <a:ext cx="8915400" cy="542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81000" y="3962400"/>
            <a:ext cx="838200" cy="304800"/>
          </a:xfrm>
          <a:prstGeom prst="ellipse">
            <a:avLst/>
          </a:prstGeom>
          <a:solidFill>
            <a:srgbClr val="00B05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>
            <a:off x="1219200" y="4114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4343400"/>
            <a:ext cx="1219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Wiki security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Wiki Security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1875" t="23000" r="13750" b="7000"/>
          <a:stretch>
            <a:fillRect/>
          </a:stretch>
        </p:blipFill>
        <p:spPr bwMode="auto">
          <a:xfrm>
            <a:off x="0" y="1524000"/>
            <a:ext cx="906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lded Corner 4"/>
          <p:cNvSpPr/>
          <p:nvPr/>
        </p:nvSpPr>
        <p:spPr>
          <a:xfrm>
            <a:off x="3505200" y="2895600"/>
            <a:ext cx="1676400" cy="1676400"/>
          </a:xfrm>
          <a:prstGeom prst="foldedCorner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2286000"/>
            <a:ext cx="3200400" cy="3139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Choices! </a:t>
            </a:r>
          </a:p>
          <a:p>
            <a:pPr marL="342900" indent="-342900">
              <a:buAutoNum type="arabicParenR"/>
            </a:pPr>
            <a:r>
              <a:rPr lang="en-US" dirty="0" smtClean="0"/>
              <a:t>Who can see the wiki</a:t>
            </a:r>
          </a:p>
          <a:p>
            <a:pPr marL="342900" indent="-342900">
              <a:buAutoNum type="arabicParenR"/>
            </a:pPr>
            <a:r>
              <a:rPr lang="en-US" dirty="0" smtClean="0"/>
              <a:t>Who can edit?</a:t>
            </a:r>
          </a:p>
          <a:p>
            <a:pPr marL="342900" indent="-342900">
              <a:buAutoNum type="arabicParenR"/>
            </a:pPr>
            <a:r>
              <a:rPr lang="en-US" dirty="0" smtClean="0"/>
              <a:t>Full control: only have people on it that you invite. </a:t>
            </a:r>
          </a:p>
          <a:p>
            <a:pPr marL="800100" lvl="1" indent="-342900"/>
            <a:r>
              <a:rPr lang="en-US" dirty="0" smtClean="0"/>
              <a:t>(This may not be optimal for a class website as you may want parents to be able to view the content)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447800" y="4724400"/>
            <a:ext cx="3657600" cy="457200"/>
          </a:xfrm>
          <a:prstGeom prst="ellipse">
            <a:avLst/>
          </a:prstGeom>
          <a:solidFill>
            <a:srgbClr val="C00000">
              <a:alpha val="1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your own notifications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324600" y="3276600"/>
            <a:ext cx="609600" cy="457200"/>
          </a:xfrm>
          <a:prstGeom prst="ellipse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6250" t="39000" r="16875" b="7000"/>
          <a:stretch>
            <a:fillRect/>
          </a:stretch>
        </p:blipFill>
        <p:spPr bwMode="auto">
          <a:xfrm>
            <a:off x="304800" y="18288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172200" y="3429000"/>
            <a:ext cx="762000" cy="457200"/>
          </a:xfrm>
          <a:prstGeom prst="ellipse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8600" y="4343400"/>
            <a:ext cx="3200400" cy="1752600"/>
          </a:xfrm>
          <a:prstGeom prst="roundRect">
            <a:avLst/>
          </a:prstGeom>
          <a:solidFill>
            <a:srgbClr val="C0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12500" b="10000"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28600" y="4114800"/>
            <a:ext cx="685800" cy="457200"/>
          </a:xfrm>
          <a:prstGeom prst="ellips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1752600"/>
            <a:ext cx="3276600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Here you can create accounts for all your students! No need for them to have an email </a:t>
            </a:r>
            <a:r>
              <a:rPr lang="en-US" dirty="0" smtClean="0"/>
              <a:t>address, </a:t>
            </a:r>
            <a:r>
              <a:rPr lang="en-US" dirty="0" smtClean="0"/>
              <a:t>and you will always know their passwords if </a:t>
            </a:r>
            <a:r>
              <a:rPr lang="en-US" dirty="0" smtClean="0"/>
              <a:t>they forget!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5029200"/>
            <a:ext cx="23622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your students have email addresses, you can add them by using that address.</a:t>
            </a:r>
            <a:endParaRPr lang="en-US" dirty="0"/>
          </a:p>
        </p:txBody>
      </p:sp>
      <p:sp>
        <p:nvSpPr>
          <p:cNvPr id="10" name="Left-Up Arrow 9"/>
          <p:cNvSpPr/>
          <p:nvPr/>
        </p:nvSpPr>
        <p:spPr>
          <a:xfrm>
            <a:off x="6019800" y="3276600"/>
            <a:ext cx="762000" cy="685800"/>
          </a:xfrm>
          <a:prstGeom prst="left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Up Arrow 10"/>
          <p:cNvSpPr/>
          <p:nvPr/>
        </p:nvSpPr>
        <p:spPr>
          <a:xfrm rot="16200000">
            <a:off x="6248400" y="4343400"/>
            <a:ext cx="762000" cy="7620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</a:t>
            </a:r>
            <a:br>
              <a:rPr lang="en-US" dirty="0" smtClean="0"/>
            </a:br>
            <a:r>
              <a:rPr lang="en-US" dirty="0" smtClean="0"/>
              <a:t>Let’s get practical!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The Web as a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slideshow will help you build a wiki.</a:t>
            </a:r>
          </a:p>
          <a:p>
            <a:r>
              <a:rPr lang="en-US" dirty="0" smtClean="0"/>
              <a:t>Don’t worry if you do not know how and when you will use </a:t>
            </a:r>
            <a:r>
              <a:rPr lang="en-US" dirty="0" smtClean="0"/>
              <a:t>it, </a:t>
            </a:r>
            <a:r>
              <a:rPr lang="en-US" dirty="0" smtClean="0"/>
              <a:t>as you can delete the wiki at any time. </a:t>
            </a:r>
          </a:p>
          <a:p>
            <a:r>
              <a:rPr lang="en-US" dirty="0" smtClean="0"/>
              <a:t>Also, you can create a new wiki any time you want, for free!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page/ folder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a folder: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Creating a new page: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1524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Front Page</a:t>
            </a:r>
          </a:p>
          <a:p>
            <a:pPr lvl="1"/>
            <a:r>
              <a:rPr lang="en-US" dirty="0" smtClean="0"/>
              <a:t>“Page and Files”</a:t>
            </a:r>
          </a:p>
          <a:p>
            <a:pPr lvl="1"/>
            <a:r>
              <a:rPr lang="en-US" dirty="0" smtClean="0"/>
              <a:t>“New”</a:t>
            </a:r>
          </a:p>
          <a:p>
            <a:pPr lvl="1"/>
            <a:r>
              <a:rPr lang="en-US" dirty="0" smtClean="0"/>
              <a:t>New page or new file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1600200"/>
          </a:xfrm>
        </p:spPr>
        <p:txBody>
          <a:bodyPr/>
          <a:lstStyle/>
          <a:p>
            <a:pPr lvl="1"/>
            <a:r>
              <a:rPr lang="en-US" dirty="0" smtClean="0"/>
              <a:t>Go to front page</a:t>
            </a:r>
          </a:p>
          <a:p>
            <a:pPr lvl="1"/>
            <a:r>
              <a:rPr lang="en-US" dirty="0" smtClean="0"/>
              <a:t>Click “Create a Page”</a:t>
            </a:r>
          </a:p>
          <a:p>
            <a:pPr lvl="1"/>
            <a:r>
              <a:rPr lang="en-US" dirty="0" smtClean="0"/>
              <a:t>Give your page a name</a:t>
            </a:r>
          </a:p>
          <a:p>
            <a:pPr lvl="1"/>
            <a:r>
              <a:rPr lang="en-US" dirty="0" smtClean="0"/>
              <a:t>Put your page in a folder</a:t>
            </a:r>
          </a:p>
          <a:p>
            <a:endParaRPr lang="en-US" dirty="0"/>
          </a:p>
        </p:txBody>
      </p:sp>
      <p:pic>
        <p:nvPicPr>
          <p:cNvPr id="5" name="Picture 4" descr="pbworks_new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91000"/>
            <a:ext cx="9144000" cy="233066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477000" y="4191000"/>
            <a:ext cx="1143000" cy="381000"/>
          </a:xfrm>
          <a:prstGeom prst="ellipse">
            <a:avLst/>
          </a:prstGeom>
          <a:solidFill>
            <a:schemeClr val="accent5">
              <a:lumMod val="75000"/>
              <a:alpha val="2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43800" y="4419600"/>
            <a:ext cx="762000" cy="304800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43000" y="2819400"/>
            <a:ext cx="1981200" cy="381000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43600" y="2819400"/>
            <a:ext cx="1905000" cy="381000"/>
          </a:xfrm>
          <a:prstGeom prst="ellipse">
            <a:avLst/>
          </a:prstGeom>
          <a:solidFill>
            <a:schemeClr val="accent5">
              <a:lumMod val="75000"/>
              <a:alpha val="2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Add a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2860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you want your students to use the same format. </a:t>
            </a:r>
          </a:p>
          <a:p>
            <a:r>
              <a:rPr lang="en-US" dirty="0" smtClean="0"/>
              <a:t>E.g. lesson plans, creating a game, writing a paragraph, doing a project</a:t>
            </a:r>
          </a:p>
          <a:p>
            <a:r>
              <a:rPr lang="en-US" dirty="0" smtClean="0"/>
              <a:t>You can create a page and by adding the tag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template,” </a:t>
            </a:r>
            <a:r>
              <a:rPr lang="en-US" dirty="0" smtClean="0"/>
              <a:t>you create a template that you can copy.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pbworks_template.png"/>
          <p:cNvPicPr>
            <a:picLocks noChangeAspect="1"/>
          </p:cNvPicPr>
          <p:nvPr/>
        </p:nvPicPr>
        <p:blipFill>
          <a:blip r:embed="rId3" cstate="print"/>
          <a:srcRect r="2247"/>
          <a:stretch>
            <a:fillRect/>
          </a:stretch>
        </p:blipFill>
        <p:spPr>
          <a:xfrm>
            <a:off x="2362200" y="1981200"/>
            <a:ext cx="6781800" cy="43434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15200" y="2895600"/>
            <a:ext cx="1524000" cy="533400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1447800"/>
            <a:ext cx="2743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 smtClean="0"/>
              <a:t>“Edit”</a:t>
            </a:r>
            <a:endParaRPr lang="en-US" dirty="0" smtClean="0"/>
          </a:p>
          <a:p>
            <a:r>
              <a:rPr lang="en-US" dirty="0" smtClean="0"/>
              <a:t>Use the “WYSIWYG” editor – as easy as using word.</a:t>
            </a:r>
          </a:p>
          <a:p>
            <a:r>
              <a:rPr lang="en-US" dirty="0" smtClean="0"/>
              <a:t>Type away! </a:t>
            </a:r>
          </a:p>
          <a:p>
            <a:r>
              <a:rPr lang="en-US" dirty="0" smtClean="0"/>
              <a:t>Insert pictures:</a:t>
            </a:r>
          </a:p>
          <a:p>
            <a:pPr lvl="1"/>
            <a:r>
              <a:rPr lang="en-US" dirty="0" smtClean="0"/>
              <a:t>Insert links/images and files</a:t>
            </a:r>
          </a:p>
          <a:p>
            <a:pPr lvl="1"/>
            <a:r>
              <a:rPr lang="en-US" dirty="0" smtClean="0"/>
              <a:t>Upload files (create picture folder/ file folder)</a:t>
            </a:r>
          </a:p>
          <a:p>
            <a:pPr lvl="1"/>
            <a:r>
              <a:rPr lang="en-US" dirty="0" smtClean="0"/>
              <a:t>Click on picture/file to insert where cursor </a:t>
            </a:r>
            <a:r>
              <a:rPr lang="en-US" dirty="0" smtClean="0"/>
              <a:t>appears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875" t="33000" r="46562" b="59500"/>
          <a:stretch>
            <a:fillRect/>
          </a:stretch>
        </p:blipFill>
        <p:spPr bwMode="auto">
          <a:xfrm>
            <a:off x="2857500" y="2895600"/>
            <a:ext cx="6286500" cy="571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Creating links between </a:t>
            </a:r>
            <a:r>
              <a:rPr lang="en-US" dirty="0" smtClean="0"/>
              <a:t>pages </a:t>
            </a:r>
            <a:r>
              <a:rPr lang="en-US" dirty="0" smtClean="0"/>
              <a:t>makes a wiki more interactive</a:t>
            </a:r>
          </a:p>
          <a:p>
            <a:r>
              <a:rPr lang="en-US" dirty="0" smtClean="0"/>
              <a:t>How to add a link?</a:t>
            </a:r>
          </a:p>
          <a:p>
            <a:pPr lvl="1"/>
            <a:r>
              <a:rPr lang="en-US" dirty="0" smtClean="0"/>
              <a:t>Link to other wiki page</a:t>
            </a:r>
          </a:p>
          <a:p>
            <a:pPr lvl="1"/>
            <a:r>
              <a:rPr lang="en-US" dirty="0" smtClean="0"/>
              <a:t>Link to new wiki page</a:t>
            </a:r>
          </a:p>
          <a:p>
            <a:pPr lvl="1"/>
            <a:r>
              <a:rPr lang="en-US" dirty="0" smtClean="0"/>
              <a:t>Link to folder</a:t>
            </a:r>
          </a:p>
          <a:p>
            <a:pPr lvl="1"/>
            <a:r>
              <a:rPr lang="en-US" dirty="0" smtClean="0"/>
              <a:t>Link to URL</a:t>
            </a:r>
          </a:p>
          <a:p>
            <a:pPr lvl="1"/>
            <a:r>
              <a:rPr lang="en-US" dirty="0" smtClean="0"/>
              <a:t>Link to Email</a:t>
            </a:r>
          </a:p>
          <a:p>
            <a:r>
              <a:rPr lang="en-US" dirty="0" smtClean="0"/>
              <a:t>Always remember to put the cursor where you want the link to be.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4583" t="34167" r="63751" b="63167"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Using Plug-ins</a:t>
            </a:r>
            <a:endParaRPr lang="en-US" dirty="0"/>
          </a:p>
        </p:txBody>
      </p:sp>
      <p:pic>
        <p:nvPicPr>
          <p:cNvPr id="6" name="Content Placeholder 5" descr="pbworks_plugi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4412"/>
          <a:stretch>
            <a:fillRect/>
          </a:stretch>
        </p:blipFill>
        <p:spPr>
          <a:xfrm>
            <a:off x="928951" y="1676400"/>
            <a:ext cx="7693891" cy="4953000"/>
          </a:xfrm>
        </p:spPr>
      </p:pic>
      <p:sp>
        <p:nvSpPr>
          <p:cNvPr id="7" name="Oval 6"/>
          <p:cNvSpPr/>
          <p:nvPr/>
        </p:nvSpPr>
        <p:spPr>
          <a:xfrm>
            <a:off x="3962400" y="2057400"/>
            <a:ext cx="1143000" cy="3810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5400" y="1295400"/>
            <a:ext cx="2514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the ‘Insert Plugin’  Button in Edit Mode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4800600" y="1618566"/>
            <a:ext cx="304800" cy="4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2895600"/>
            <a:ext cx="25146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Calendar</a:t>
            </a:r>
          </a:p>
          <a:p>
            <a:r>
              <a:rPr lang="en-US" dirty="0" smtClean="0"/>
              <a:t>PowerPoint Slideshow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3886200"/>
            <a:ext cx="19812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HTML/JavaScript</a:t>
            </a:r>
          </a:p>
          <a:p>
            <a:r>
              <a:rPr lang="en-US" dirty="0" smtClean="0"/>
              <a:t>Google Gadget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4724400"/>
            <a:ext cx="27432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Include another page</a:t>
            </a:r>
          </a:p>
          <a:p>
            <a:r>
              <a:rPr lang="en-US" dirty="0" smtClean="0"/>
              <a:t>Recent visitors</a:t>
            </a:r>
          </a:p>
          <a:p>
            <a:r>
              <a:rPr lang="en-US" dirty="0" smtClean="0"/>
              <a:t>Table of Contents</a:t>
            </a:r>
          </a:p>
          <a:p>
            <a:r>
              <a:rPr lang="en-US" dirty="0" smtClean="0"/>
              <a:t># of visitors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2819400"/>
            <a:ext cx="18288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</a:t>
            </a:r>
          </a:p>
          <a:p>
            <a:r>
              <a:rPr lang="en-US" dirty="0" smtClean="0"/>
              <a:t>Footnote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3733800"/>
            <a:ext cx="22860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Upload Video</a:t>
            </a:r>
          </a:p>
          <a:p>
            <a:r>
              <a:rPr lang="en-US" dirty="0" smtClean="0"/>
              <a:t>Photo Slideshow</a:t>
            </a:r>
          </a:p>
          <a:p>
            <a:r>
              <a:rPr lang="en-US" dirty="0" err="1" smtClean="0"/>
              <a:t>TeacherTube</a:t>
            </a:r>
            <a:r>
              <a:rPr lang="en-US" dirty="0" smtClean="0"/>
              <a:t> Video</a:t>
            </a:r>
          </a:p>
          <a:p>
            <a:r>
              <a:rPr lang="en-US" dirty="0" smtClean="0"/>
              <a:t>YouTube Video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5181600"/>
            <a:ext cx="2286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Skype</a:t>
            </a:r>
          </a:p>
          <a:p>
            <a:r>
              <a:rPr lang="en-US" dirty="0" err="1" smtClean="0"/>
              <a:t>Voki</a:t>
            </a:r>
            <a:r>
              <a:rPr lang="en-US" dirty="0" smtClean="0"/>
              <a:t> Speaking Avatar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3" idx="3"/>
          </p:cNvCxnSpPr>
          <p:nvPr/>
        </p:nvCxnSpPr>
        <p:spPr>
          <a:xfrm>
            <a:off x="3429000" y="3218766"/>
            <a:ext cx="457200" cy="362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</p:cNvCxnSpPr>
          <p:nvPr/>
        </p:nvCxnSpPr>
        <p:spPr>
          <a:xfrm flipV="1">
            <a:off x="3429000" y="3962400"/>
            <a:ext cx="457200" cy="246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</p:cNvCxnSpPr>
          <p:nvPr/>
        </p:nvCxnSpPr>
        <p:spPr>
          <a:xfrm flipV="1">
            <a:off x="3429000" y="4343400"/>
            <a:ext cx="533400" cy="981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1"/>
          </p:cNvCxnSpPr>
          <p:nvPr/>
        </p:nvCxnSpPr>
        <p:spPr>
          <a:xfrm rot="10800000" flipV="1">
            <a:off x="5943600" y="3142566"/>
            <a:ext cx="609600" cy="362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1"/>
          </p:cNvCxnSpPr>
          <p:nvPr/>
        </p:nvCxnSpPr>
        <p:spPr>
          <a:xfrm rot="10800000">
            <a:off x="5943600" y="3962401"/>
            <a:ext cx="609600" cy="371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1"/>
          </p:cNvCxnSpPr>
          <p:nvPr/>
        </p:nvCxnSpPr>
        <p:spPr>
          <a:xfrm rot="10800000">
            <a:off x="5943600" y="4343400"/>
            <a:ext cx="609600" cy="1161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 few final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69315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Remove formatting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Source (coding behind text)</a:t>
            </a:r>
          </a:p>
          <a:p>
            <a:pPr algn="r"/>
            <a:r>
              <a:rPr lang="en-US" dirty="0" smtClean="0"/>
              <a:t>Side bar</a:t>
            </a:r>
          </a:p>
          <a:p>
            <a:pPr algn="r">
              <a:buNone/>
            </a:pPr>
            <a:r>
              <a:rPr lang="en-US" sz="1800" dirty="0" smtClean="0"/>
              <a:t>Add links, </a:t>
            </a:r>
          </a:p>
          <a:p>
            <a:pPr algn="r">
              <a:buNone/>
            </a:pPr>
            <a:r>
              <a:rPr lang="en-US" sz="1800" dirty="0" smtClean="0"/>
              <a:t>contact information,</a:t>
            </a:r>
          </a:p>
          <a:p>
            <a:pPr algn="r">
              <a:buNone/>
            </a:pPr>
            <a:r>
              <a:rPr lang="en-US" sz="1800" dirty="0" smtClean="0"/>
              <a:t>visitor count, </a:t>
            </a:r>
          </a:p>
          <a:p>
            <a:pPr algn="r">
              <a:buNone/>
            </a:pPr>
            <a:r>
              <a:rPr lang="en-US" sz="1800" dirty="0" smtClean="0"/>
              <a:t>table of contents, …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pbworks_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209800"/>
            <a:ext cx="6498392" cy="63101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10000" y="1905000"/>
            <a:ext cx="2514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53000" y="28194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bworks_sideb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543905"/>
            <a:ext cx="5370379" cy="331409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91000" y="4876800"/>
            <a:ext cx="1371600" cy="13716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638800" y="37338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 Try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 a page</a:t>
            </a:r>
          </a:p>
          <a:p>
            <a:r>
              <a:rPr lang="en-US" dirty="0" smtClean="0"/>
              <a:t>Create a new page</a:t>
            </a:r>
          </a:p>
          <a:p>
            <a:r>
              <a:rPr lang="en-US" dirty="0" smtClean="0"/>
              <a:t>Create a folder</a:t>
            </a:r>
          </a:p>
          <a:p>
            <a:r>
              <a:rPr lang="en-US" dirty="0" smtClean="0"/>
              <a:t>Put the page in the folder</a:t>
            </a:r>
          </a:p>
          <a:p>
            <a:r>
              <a:rPr lang="en-US" dirty="0" smtClean="0"/>
              <a:t>Add a link to page/URL/email</a:t>
            </a:r>
          </a:p>
          <a:p>
            <a:r>
              <a:rPr lang="en-US" dirty="0" smtClean="0"/>
              <a:t>Add a picture</a:t>
            </a:r>
          </a:p>
          <a:p>
            <a:r>
              <a:rPr lang="en-US" dirty="0" smtClean="0"/>
              <a:t>Add a file</a:t>
            </a:r>
          </a:p>
          <a:p>
            <a:r>
              <a:rPr lang="en-US" dirty="0" smtClean="0"/>
              <a:t>Add a gadget</a:t>
            </a:r>
          </a:p>
          <a:p>
            <a:r>
              <a:rPr lang="en-US" dirty="0" smtClean="0"/>
              <a:t>Add a calendar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8229600" cy="424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39725" indent="-339725"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3600" dirty="0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For more ideas check out the </a:t>
            </a:r>
            <a:r>
              <a:rPr lang="en-GB" sz="3600" dirty="0" smtClean="0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PBworks </a:t>
            </a:r>
            <a:r>
              <a:rPr lang="en-GB" sz="3600" dirty="0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educator page.  You can find tips, suggestions, </a:t>
            </a:r>
            <a:r>
              <a:rPr lang="en-GB" sz="3600" dirty="0" smtClean="0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templates, </a:t>
            </a:r>
            <a:r>
              <a:rPr lang="en-GB" sz="3600" dirty="0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and a community of fellow teacher users.</a:t>
            </a:r>
          </a:p>
          <a:p>
            <a:pPr marL="339725" indent="-339725"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3600" dirty="0">
              <a:solidFill>
                <a:schemeClr val="bg1"/>
              </a:solidFill>
              <a:latin typeface="Trebuchet MS" pitchFamily="-109" charset="0"/>
              <a:cs typeface="Lucida Sans Unicode" pitchFamily="-109" charset="0"/>
            </a:endParaRPr>
          </a:p>
          <a:p>
            <a:pPr marL="339725" indent="-339725"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3600" dirty="0">
              <a:solidFill>
                <a:schemeClr val="bg1"/>
              </a:solidFill>
              <a:latin typeface="Trebuchet MS" pitchFamily="-109" charset="0"/>
              <a:cs typeface="Lucida Sans Unicode" pitchFamily="-109" charset="0"/>
            </a:endParaRPr>
          </a:p>
          <a:p>
            <a:pPr marL="339725" indent="-339725"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3600" dirty="0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http://</a:t>
            </a:r>
            <a:r>
              <a:rPr lang="en-GB" sz="3600" dirty="0" smtClean="0">
                <a:solidFill>
                  <a:schemeClr val="bg1"/>
                </a:solidFill>
                <a:latin typeface="Trebuchet MS" pitchFamily="-109" charset="0"/>
                <a:cs typeface="Lucida Sans Unicode" pitchFamily="-109" charset="0"/>
              </a:rPr>
              <a:t>educators.pbworks.com</a:t>
            </a:r>
            <a:endParaRPr lang="en-GB" sz="3600" dirty="0">
              <a:solidFill>
                <a:schemeClr val="bg1"/>
              </a:solidFill>
              <a:latin typeface="Trebuchet MS" pitchFamily="-109" charset="0"/>
              <a:cs typeface="Lucida Sans Unicode" pitchFamily="-10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info: </a:t>
            </a:r>
            <a:r>
              <a:rPr lang="en-US" dirty="0" smtClean="0">
                <a:hlinkClick r:id="rId3"/>
              </a:rPr>
              <a:t>helenabaert@hotmail.com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Email me if you have any questions or you need assistance with your wiki. 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5988" r="598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creating your own 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</a:t>
            </a:r>
            <a:r>
              <a:rPr lang="en-US" dirty="0" smtClean="0">
                <a:hlinkClick r:id="rId3"/>
              </a:rPr>
              <a:t>www.pbworks.com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on “Get Started”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on “Educational”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on “Try it now!”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the "free" </a:t>
            </a:r>
            <a:r>
              <a:rPr lang="en-US" dirty="0" smtClean="0"/>
              <a:t>option </a:t>
            </a:r>
            <a:r>
              <a:rPr lang="en-US" dirty="0" smtClean="0"/>
              <a:t>(Basic Edition)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name for your wiki - remember, you </a:t>
            </a:r>
            <a:r>
              <a:rPr lang="en-US" b="1" dirty="0" smtClean="0">
                <a:solidFill>
                  <a:srgbClr val="FF0000"/>
                </a:solidFill>
              </a:rPr>
              <a:t>can't </a:t>
            </a:r>
            <a:r>
              <a:rPr lang="en-US" dirty="0" smtClean="0"/>
              <a:t>change the URL once you create </a:t>
            </a:r>
            <a:r>
              <a:rPr lang="en-US" dirty="0" smtClean="0"/>
              <a:t>it, </a:t>
            </a:r>
            <a:r>
              <a:rPr lang="en-US" dirty="0" smtClean="0"/>
              <a:t>but you can always make a new one.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Follow the steps of setting up a wiki (for education, K-12, collaborative classroom)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do not have an account, </a:t>
            </a:r>
            <a:r>
              <a:rPr lang="en-US" dirty="0" err="1" smtClean="0"/>
              <a:t>PBWorks</a:t>
            </a:r>
            <a:r>
              <a:rPr lang="en-US" dirty="0" smtClean="0"/>
              <a:t> will ask you to create </a:t>
            </a:r>
            <a:r>
              <a:rPr lang="en-US" dirty="0" smtClean="0"/>
              <a:t>one </a:t>
            </a:r>
            <a:r>
              <a:rPr lang="en-US" dirty="0" smtClean="0"/>
              <a:t>for free. You will receive an email that will guide you back to your wiki so you can get started! </a:t>
            </a:r>
            <a:r>
              <a:rPr lang="en-US" dirty="0" smtClean="0">
                <a:sym typeface="Wingdings" pitchFamily="2" charset="2"/>
              </a:rPr>
              <a:t>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Workspace security settings can always be changed later!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First View!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18409" b="3472"/>
          <a:stretch>
            <a:fillRect/>
          </a:stretch>
        </p:blipFill>
        <p:spPr bwMode="auto">
          <a:xfrm>
            <a:off x="76200" y="2209800"/>
            <a:ext cx="9067800" cy="442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your own!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8409" b="8680"/>
          <a:stretch>
            <a:fillRect/>
          </a:stretch>
        </p:blipFill>
        <p:spPr bwMode="auto">
          <a:xfrm>
            <a:off x="152399" y="2209800"/>
            <a:ext cx="886248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"/>
          <p:cNvGrpSpPr/>
          <p:nvPr/>
        </p:nvGrpSpPr>
        <p:grpSpPr>
          <a:xfrm>
            <a:off x="228600" y="1905000"/>
            <a:ext cx="2286000" cy="838200"/>
            <a:chOff x="152400" y="1447800"/>
            <a:chExt cx="2286000" cy="838200"/>
          </a:xfrm>
        </p:grpSpPr>
        <p:sp>
          <p:nvSpPr>
            <p:cNvPr id="5" name="Oval 4"/>
            <p:cNvSpPr/>
            <p:nvPr/>
          </p:nvSpPr>
          <p:spPr>
            <a:xfrm>
              <a:off x="152400" y="1752600"/>
              <a:ext cx="1066800" cy="5334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4400" y="1447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Title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6" idx="1"/>
              <a:endCxn id="5" idx="0"/>
            </p:cNvCxnSpPr>
            <p:nvPr/>
          </p:nvCxnSpPr>
          <p:spPr>
            <a:xfrm rot="10800000" flipV="1">
              <a:off x="685800" y="1632466"/>
              <a:ext cx="228600" cy="1201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"/>
          <p:cNvGrpSpPr/>
          <p:nvPr/>
        </p:nvGrpSpPr>
        <p:grpSpPr>
          <a:xfrm>
            <a:off x="152400" y="2438400"/>
            <a:ext cx="5257800" cy="685800"/>
            <a:chOff x="0" y="2133600"/>
            <a:chExt cx="4114800" cy="685800"/>
          </a:xfrm>
        </p:grpSpPr>
        <p:sp>
          <p:nvSpPr>
            <p:cNvPr id="10" name="Oval 9"/>
            <p:cNvSpPr/>
            <p:nvPr/>
          </p:nvSpPr>
          <p:spPr>
            <a:xfrm>
              <a:off x="0" y="2438400"/>
              <a:ext cx="1371600" cy="381000"/>
            </a:xfrm>
            <a:prstGeom prst="ellipse">
              <a:avLst/>
            </a:prstGeom>
            <a:solidFill>
              <a:srgbClr val="C00000">
                <a:alpha val="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endCxn id="10" idx="6"/>
            </p:cNvCxnSpPr>
            <p:nvPr/>
          </p:nvCxnSpPr>
          <p:spPr>
            <a:xfrm rot="10800000" flipV="1">
              <a:off x="1371600" y="2438400"/>
              <a:ext cx="381000" cy="190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676400" y="21336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FrontPage = Homepage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8409" b="8680"/>
          <a:stretch>
            <a:fillRect/>
          </a:stretch>
        </p:blipFill>
        <p:spPr bwMode="auto">
          <a:xfrm>
            <a:off x="457200" y="2362200"/>
            <a:ext cx="852804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"/>
          <p:cNvGrpSpPr/>
          <p:nvPr/>
        </p:nvGrpSpPr>
        <p:grpSpPr>
          <a:xfrm>
            <a:off x="457200" y="1752600"/>
            <a:ext cx="1828800" cy="1143000"/>
            <a:chOff x="152400" y="1143000"/>
            <a:chExt cx="1828800" cy="1143000"/>
          </a:xfrm>
        </p:grpSpPr>
        <p:sp>
          <p:nvSpPr>
            <p:cNvPr id="5" name="Oval 4"/>
            <p:cNvSpPr/>
            <p:nvPr/>
          </p:nvSpPr>
          <p:spPr>
            <a:xfrm>
              <a:off x="152400" y="1752600"/>
              <a:ext cx="1066800" cy="5334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11430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8" name="Straight Arrow Connector 7"/>
            <p:cNvCxnSpPr>
              <a:endCxn id="5" idx="0"/>
            </p:cNvCxnSpPr>
            <p:nvPr/>
          </p:nvCxnSpPr>
          <p:spPr>
            <a:xfrm rot="5400000">
              <a:off x="457200" y="1371600"/>
              <a:ext cx="609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352800" y="2057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Change the title:</a:t>
            </a:r>
          </a:p>
          <a:p>
            <a:pPr marL="342900" indent="-342900"/>
            <a:r>
              <a:rPr lang="en-US" b="1" dirty="0" smtClean="0"/>
              <a:t>	Go to Settings</a:t>
            </a:r>
          </a:p>
          <a:p>
            <a:pPr marL="342900" indent="-342900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86400" y="2438400"/>
            <a:ext cx="1828800" cy="53340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620000" y="2971800"/>
            <a:ext cx="457200" cy="228600"/>
          </a:xfrm>
          <a:prstGeom prst="rect">
            <a:avLst/>
          </a:prstGeom>
          <a:solidFill>
            <a:srgbClr val="C0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0625" t="19000" r="14375" b="11000"/>
          <a:stretch>
            <a:fillRect/>
          </a:stretch>
        </p:blipFill>
        <p:spPr bwMode="auto">
          <a:xfrm>
            <a:off x="0" y="12192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3200400" y="3200400"/>
            <a:ext cx="914400" cy="457200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settings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9000" r="13750" b="7000"/>
          <a:stretch>
            <a:fillRect/>
          </a:stretch>
        </p:blipFill>
        <p:spPr bwMode="auto">
          <a:xfrm>
            <a:off x="0" y="1219200"/>
            <a:ext cx="899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819400" y="2590800"/>
            <a:ext cx="2438400" cy="762000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3800" y="259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#1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143000"/>
            <a:ext cx="32004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Feel free to add the title you wish, this does not have to be your URL.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settings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9000" r="13750" b="7000"/>
          <a:stretch>
            <a:fillRect/>
          </a:stretch>
        </p:blipFill>
        <p:spPr bwMode="auto">
          <a:xfrm>
            <a:off x="0" y="1219200"/>
            <a:ext cx="899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971800" y="3429000"/>
            <a:ext cx="3276600" cy="685800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#2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219200"/>
            <a:ext cx="30480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description can be useful for those wanting to know who the wiki is for.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834</Words>
  <Application>Microsoft Office PowerPoint</Application>
  <PresentationFormat>On-screen Show (4:3)</PresentationFormat>
  <Paragraphs>168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Wikis in Physical Education Part II Let’s get practical!</vt:lpstr>
      <vt:lpstr>Part II:  Let’s get practical!</vt:lpstr>
      <vt:lpstr>Steps of creating your own WIKI</vt:lpstr>
      <vt:lpstr>First View!</vt:lpstr>
      <vt:lpstr>Make it your own!</vt:lpstr>
      <vt:lpstr>Title!</vt:lpstr>
      <vt:lpstr>Title!</vt:lpstr>
      <vt:lpstr>Change settings</vt:lpstr>
      <vt:lpstr>Change settings</vt:lpstr>
      <vt:lpstr>Change settings</vt:lpstr>
      <vt:lpstr>Change settings</vt:lpstr>
      <vt:lpstr>Change settings</vt:lpstr>
      <vt:lpstr>All 5 steps!</vt:lpstr>
      <vt:lpstr>Saved!</vt:lpstr>
      <vt:lpstr>Changing the color</vt:lpstr>
      <vt:lpstr>Setting Security Features</vt:lpstr>
      <vt:lpstr>Wiki Security</vt:lpstr>
      <vt:lpstr>Changing your own notifications</vt:lpstr>
      <vt:lpstr>Users</vt:lpstr>
      <vt:lpstr>Creating a new page/ folder</vt:lpstr>
      <vt:lpstr>Add a template</vt:lpstr>
      <vt:lpstr>Editing a page</vt:lpstr>
      <vt:lpstr>Linking</vt:lpstr>
      <vt:lpstr>Using Plug-ins</vt:lpstr>
      <vt:lpstr>A few final tricks</vt:lpstr>
      <vt:lpstr>Your turn! Try this!</vt:lpstr>
      <vt:lpstr>Slide 27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Wikis in Physical Education Part II Let’s get practical!</dc:title>
  <dc:creator>Helena</dc:creator>
  <cp:lastModifiedBy>admin</cp:lastModifiedBy>
  <cp:revision>11</cp:revision>
  <dcterms:created xsi:type="dcterms:W3CDTF">2009-11-01T16:17:35Z</dcterms:created>
  <dcterms:modified xsi:type="dcterms:W3CDTF">2009-11-10T19:29:56Z</dcterms:modified>
</cp:coreProperties>
</file>