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7462D-3A87-4BF9-9D5C-0E6F481CA2A7}" type="datetimeFigureOut">
              <a:rPr lang="en-US" smtClean="0"/>
              <a:pPr/>
              <a:t>11/10/2009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594B15-E624-4D7E-BDAE-B28D786C7D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9DDF45-1137-44E1-A833-E40FB6A905F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9DDF45-1137-44E1-A833-E40FB6A905F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9DDF45-1137-44E1-A833-E40FB6A905F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9DDF45-1137-44E1-A833-E40FB6A905F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9DDF45-1137-44E1-A833-E40FB6A905F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9DDF45-1137-44E1-A833-E40FB6A905F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9DDF45-1137-44E1-A833-E40FB6A905F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A331-9F08-4B41-AEF3-A4AE68AB4D2E}" type="datetimeFigureOut">
              <a:rPr lang="en-US" smtClean="0"/>
              <a:pPr/>
              <a:t>11/10/2009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2D3C-3936-46B4-BF4F-182CDE283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A331-9F08-4B41-AEF3-A4AE68AB4D2E}" type="datetimeFigureOut">
              <a:rPr lang="en-US" smtClean="0"/>
              <a:pPr/>
              <a:t>11/10/2009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2D3C-3936-46B4-BF4F-182CDE283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A331-9F08-4B41-AEF3-A4AE68AB4D2E}" type="datetimeFigureOut">
              <a:rPr lang="en-US" smtClean="0"/>
              <a:pPr/>
              <a:t>11/10/2009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2D3C-3936-46B4-BF4F-182CDE283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A331-9F08-4B41-AEF3-A4AE68AB4D2E}" type="datetimeFigureOut">
              <a:rPr lang="en-US" smtClean="0"/>
              <a:pPr/>
              <a:t>11/10/2009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2D3C-3936-46B4-BF4F-182CDE283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A331-9F08-4B41-AEF3-A4AE68AB4D2E}" type="datetimeFigureOut">
              <a:rPr lang="en-US" smtClean="0"/>
              <a:pPr/>
              <a:t>11/10/2009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2D3C-3936-46B4-BF4F-182CDE283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A331-9F08-4B41-AEF3-A4AE68AB4D2E}" type="datetimeFigureOut">
              <a:rPr lang="en-US" smtClean="0"/>
              <a:pPr/>
              <a:t>11/10/2009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2D3C-3936-46B4-BF4F-182CDE283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A331-9F08-4B41-AEF3-A4AE68AB4D2E}" type="datetimeFigureOut">
              <a:rPr lang="en-US" smtClean="0"/>
              <a:pPr/>
              <a:t>11/10/2009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2D3C-3936-46B4-BF4F-182CDE283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A331-9F08-4B41-AEF3-A4AE68AB4D2E}" type="datetimeFigureOut">
              <a:rPr lang="en-US" smtClean="0"/>
              <a:pPr/>
              <a:t>11/10/2009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2D3C-3936-46B4-BF4F-182CDE283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A331-9F08-4B41-AEF3-A4AE68AB4D2E}" type="datetimeFigureOut">
              <a:rPr lang="en-US" smtClean="0"/>
              <a:pPr/>
              <a:t>11/10/2009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2D3C-3936-46B4-BF4F-182CDE283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A331-9F08-4B41-AEF3-A4AE68AB4D2E}" type="datetimeFigureOut">
              <a:rPr lang="en-US" smtClean="0"/>
              <a:pPr/>
              <a:t>11/10/2009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2D3C-3936-46B4-BF4F-182CDE283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A331-9F08-4B41-AEF3-A4AE68AB4D2E}" type="datetimeFigureOut">
              <a:rPr lang="en-US" smtClean="0"/>
              <a:pPr/>
              <a:t>11/10/2009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8042D3C-3936-46B4-BF4F-182CDE2836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9CA331-9F08-4B41-AEF3-A4AE68AB4D2E}" type="datetimeFigureOut">
              <a:rPr lang="en-US" smtClean="0"/>
              <a:pPr/>
              <a:t>11/10/2009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042D3C-3936-46B4-BF4F-182CDE2836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oogle.co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36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Wikis in Physical Education Part III</a:t>
            </a:r>
            <a:br>
              <a:rPr lang="en-US" dirty="0" smtClean="0"/>
            </a:br>
            <a:r>
              <a:rPr lang="en-US" dirty="0" smtClean="0"/>
              <a:t>Notifications &amp; RSS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267200"/>
            <a:ext cx="7854696" cy="1752600"/>
          </a:xfrm>
        </p:spPr>
        <p:txBody>
          <a:bodyPr>
            <a:norm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Helena Baert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helenabaert@hotmail.com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Notifications &amp; RSS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 l="11250" t="21000" r="12500" b="10000"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1676400" y="3124200"/>
            <a:ext cx="685800" cy="609600"/>
          </a:xfrm>
          <a:prstGeom prst="ellipse">
            <a:avLst/>
          </a:prstGeom>
          <a:solidFill>
            <a:srgbClr val="FFFF00">
              <a:alpha val="4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638800" y="2819400"/>
            <a:ext cx="2743200" cy="1754326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From experience, I tend to </a:t>
            </a:r>
            <a:r>
              <a:rPr lang="en-US" dirty="0" smtClean="0">
                <a:solidFill>
                  <a:srgbClr val="FF0000"/>
                </a:solidFill>
              </a:rPr>
              <a:t>remove the check </a:t>
            </a:r>
            <a:r>
              <a:rPr lang="en-US" dirty="0" smtClean="0">
                <a:solidFill>
                  <a:schemeClr val="tx1"/>
                </a:solidFill>
              </a:rPr>
              <a:t>so my students do not receive multiple emails when they sign up for the wiki.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91400" y="1828800"/>
            <a:ext cx="1600200" cy="457200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7353300" y="3695700"/>
            <a:ext cx="2819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391400" y="5105400"/>
            <a:ext cx="1752600" cy="14773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You can change notifications when you go to your personal account.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RSS Feeds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RSS is a method for subscribing to changes made on your wiki so you can see what has changed more easily. Most web browsers include RSS </a:t>
            </a:r>
            <a:r>
              <a:rPr lang="en-US" dirty="0" smtClean="0"/>
              <a:t>readers </a:t>
            </a:r>
            <a:r>
              <a:rPr lang="en-US" dirty="0" smtClean="0"/>
              <a:t>and generally show a feed icon somewhere near the address bar (the icon is orange in most browsers, but it's blue in Safari.) </a:t>
            </a:r>
          </a:p>
          <a:p>
            <a:r>
              <a:rPr lang="en-US" dirty="0" smtClean="0"/>
              <a:t>When you click this icon, you'll see a list of available feeds. Here's what that looks like in the Firefox browser.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 r="25027"/>
          <a:stretch>
            <a:fillRect/>
          </a:stretch>
        </p:blipFill>
        <p:spPr bwMode="auto">
          <a:xfrm>
            <a:off x="3425687" y="5257800"/>
            <a:ext cx="556591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RSS Feeds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</a:t>
            </a:r>
            <a:r>
              <a:rPr lang="en-US" dirty="0" err="1" smtClean="0"/>
              <a:t>Pbworks</a:t>
            </a:r>
            <a:r>
              <a:rPr lang="en-US" dirty="0" smtClean="0"/>
              <a:t> wiki has a few feeds you can subscribe to: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Recent Changes </a:t>
            </a:r>
            <a:r>
              <a:rPr lang="en-US" dirty="0" smtClean="0"/>
              <a:t>feed includes all recent changes on your wiki, including page edits, comments, file uploads -- you name it. </a:t>
            </a:r>
          </a:p>
          <a:p>
            <a:pPr lvl="1"/>
            <a:r>
              <a:rPr lang="en-US" dirty="0" smtClean="0"/>
              <a:t>Each </a:t>
            </a:r>
            <a:r>
              <a:rPr lang="en-US" dirty="0" smtClean="0">
                <a:solidFill>
                  <a:srgbClr val="FF0000"/>
                </a:solidFill>
              </a:rPr>
              <a:t>wiki page </a:t>
            </a:r>
            <a:r>
              <a:rPr lang="en-US" dirty="0" smtClean="0"/>
              <a:t>has its own feed that only includes edits and comments on that particular </a:t>
            </a:r>
            <a:r>
              <a:rPr lang="en-US" dirty="0" smtClean="0"/>
              <a:t>page.</a:t>
            </a:r>
            <a:r>
              <a:rPr lang="en-US" dirty="0" smtClean="0"/>
              <a:t> </a:t>
            </a:r>
          </a:p>
          <a:p>
            <a:pPr lvl="1"/>
            <a:r>
              <a:rPr lang="en-US" dirty="0" smtClean="0"/>
              <a:t>Each </a:t>
            </a:r>
            <a:r>
              <a:rPr lang="en-US" dirty="0" smtClean="0">
                <a:solidFill>
                  <a:srgbClr val="FF0000"/>
                </a:solidFill>
              </a:rPr>
              <a:t>folder</a:t>
            </a:r>
            <a:r>
              <a:rPr lang="en-US" dirty="0" smtClean="0"/>
              <a:t> has its own feed that includes edits and comments made to any page in that </a:t>
            </a:r>
            <a:r>
              <a:rPr lang="en-US" dirty="0" smtClean="0"/>
              <a:t>folder.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Getting RSS feeds to your reader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 r="21250" b="32000"/>
          <a:stretch>
            <a:fillRect/>
          </a:stretch>
        </p:blipFill>
        <p:spPr bwMode="auto">
          <a:xfrm>
            <a:off x="304800" y="1981200"/>
            <a:ext cx="8534400" cy="4605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7924800" y="2286000"/>
            <a:ext cx="838200" cy="685800"/>
          </a:xfrm>
          <a:prstGeom prst="ellipse">
            <a:avLst/>
          </a:prstGeom>
          <a:solidFill>
            <a:srgbClr val="FFFF00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248400" y="1828800"/>
            <a:ext cx="16002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Click on the orange notification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 r="20625" b="32000"/>
          <a:stretch>
            <a:fillRect/>
          </a:stretch>
        </p:blipFill>
        <p:spPr bwMode="auto">
          <a:xfrm>
            <a:off x="0" y="1600200"/>
            <a:ext cx="9144000" cy="48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419600" y="2057400"/>
            <a:ext cx="4343400" cy="1143000"/>
          </a:xfrm>
          <a:prstGeom prst="rect">
            <a:avLst/>
          </a:prstGeom>
          <a:solidFill>
            <a:srgbClr val="FFFF00">
              <a:alpha val="17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Subscribe using Google Reader</a:t>
            </a:r>
            <a:endParaRPr lang="en-US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 l="2500" t="14000" r="20700" b="26000"/>
          <a:stretch>
            <a:fillRect/>
          </a:stretch>
        </p:blipFill>
        <p:spPr bwMode="auto">
          <a:xfrm>
            <a:off x="0" y="1905000"/>
            <a:ext cx="9067800" cy="4427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5486400" y="2514600"/>
            <a:ext cx="2895600" cy="120032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If you do not have </a:t>
            </a:r>
            <a:r>
              <a:rPr lang="en-US" dirty="0"/>
              <a:t>G</a:t>
            </a:r>
            <a:r>
              <a:rPr lang="en-US" dirty="0" smtClean="0"/>
              <a:t>oogle reader, sign up for free for a </a:t>
            </a:r>
            <a:r>
              <a:rPr lang="en-US" dirty="0"/>
              <a:t>G</a:t>
            </a:r>
            <a:r>
              <a:rPr lang="en-US" dirty="0" smtClean="0"/>
              <a:t>oogle account at </a:t>
            </a:r>
            <a:r>
              <a:rPr lang="en-US" dirty="0" smtClean="0">
                <a:hlinkClick r:id="rId4"/>
              </a:rPr>
              <a:t>www.google.com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Every time someone edits.. I will know!</a:t>
            </a:r>
            <a:endParaRPr lang="en-US" sz="40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/>
          <a:srcRect t="18000" b="7000"/>
          <a:stretch>
            <a:fillRect/>
          </a:stretch>
        </p:blipFill>
        <p:spPr bwMode="auto">
          <a:xfrm>
            <a:off x="228600" y="1828800"/>
            <a:ext cx="8763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195</TotalTime>
  <Words>214</Words>
  <Application>Microsoft Office PowerPoint</Application>
  <PresentationFormat>On-screen Show (4:3)</PresentationFormat>
  <Paragraphs>26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 Wikis in Physical Education Part III Notifications &amp; RSS </vt:lpstr>
      <vt:lpstr>Notifications &amp; RSS</vt:lpstr>
      <vt:lpstr>RSS Feeds</vt:lpstr>
      <vt:lpstr>RSS Feeds (2)</vt:lpstr>
      <vt:lpstr>Getting RSS feeds to your reader</vt:lpstr>
      <vt:lpstr>Click on the orange notification</vt:lpstr>
      <vt:lpstr>Subscribe using Google Reader</vt:lpstr>
      <vt:lpstr>Every time someone edits.. I will know!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III Notifications &amp; RSS </dc:title>
  <dc:creator>Helena</dc:creator>
  <cp:lastModifiedBy>admin</cp:lastModifiedBy>
  <cp:revision>5</cp:revision>
  <dcterms:created xsi:type="dcterms:W3CDTF">2009-11-01T16:52:25Z</dcterms:created>
  <dcterms:modified xsi:type="dcterms:W3CDTF">2009-11-10T19:32:35Z</dcterms:modified>
</cp:coreProperties>
</file>